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685800"/>
            <a:ext cx="10922000" cy="27940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100-летию </a:t>
            </a:r>
            <a:br>
              <a:rPr lang="ru-RU" sz="6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Василия </a:t>
            </a:r>
            <a:r>
              <a:rPr lang="ru-RU" sz="6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Дмитриевича</a:t>
            </a: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Федорова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73700" y="4000500"/>
            <a:ext cx="6030911" cy="28575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Топакова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Елена, обучающаяся 8 класса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СОШИ №16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Ерофеева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настасия Владимировна, учитель изобразительного искусства,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320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09909"/>
            <a:ext cx="5422900" cy="65448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81" y="1905000"/>
            <a:ext cx="4749800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8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700" y="114300"/>
            <a:ext cx="9840911" cy="6642100"/>
          </a:xfrm>
        </p:spPr>
        <p:txBody>
          <a:bodyPr>
            <a:no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Прощай, село!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Я сын твоих полей.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Мне мил простор твоих зеленых пашен…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Мою страну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Не обойдешь в года.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Есть много мест,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Прославленных другими,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Но никому я счастья не отдам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Носить твое немеркнущее имя.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Промчится время – много, много лет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Посмотрят люди, спросят мимоходом: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– Откуда он? –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И скажут им в ответ:</a:t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– Он – </a:t>
            </a:r>
            <a:r>
              <a:rPr lang="ru-RU" sz="2800" b="1" i="1" dirty="0" err="1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марьевский</a:t>
            </a: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>И поступью и родом.</a:t>
            </a:r>
            <a:r>
              <a:rPr lang="ru-RU" sz="2800" b="1" i="1" dirty="0">
                <a:solidFill>
                  <a:srgbClr val="31B6FD">
                    <a:lumMod val="50000"/>
                  </a:srgbClr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31B6FD">
                    <a:lumMod val="50000"/>
                  </a:srgbClr>
                </a:solidFill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endParaRPr lang="ru-RU" sz="4000" b="1" i="1" dirty="0">
              <a:latin typeface="Monotype Corsiva" panose="03010101010201010101" pitchFamily="66" charset="0"/>
            </a:endParaRPr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254000"/>
            <a:ext cx="43195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755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9001" y="508000"/>
            <a:ext cx="6870700" cy="3441701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Bef>
                <a:spcPts val="1200"/>
              </a:spcBef>
              <a:spcAft>
                <a:spcPts val="36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Федоров Василий Дмитриевич</a:t>
            </a:r>
            <a: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23.02.1918-19.04.1984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28000" y="635000"/>
            <a:ext cx="3376612" cy="5486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723900"/>
            <a:ext cx="31369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72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4700" y="1"/>
            <a:ext cx="9459912" cy="12954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Биография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1143000"/>
            <a:ext cx="10401299" cy="54991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     </a:t>
            </a:r>
            <a:r>
              <a:rPr lang="ru-RU" sz="39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Поэт</a:t>
            </a:r>
            <a:r>
              <a:rPr lang="ru-RU" sz="39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писатель, очеркист. Творчество поэта Василия Федорова широко известно в России и за рубежом. Родился 23 февраля 1918 года в селе </a:t>
            </a:r>
            <a:r>
              <a:rPr lang="ru-RU" sz="39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Щеглово</a:t>
            </a:r>
            <a:r>
              <a:rPr lang="ru-RU" sz="39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на левом берегу реки Томи, ныне Кемерово, в многодетной семье рабочего-каменщика. В семье был девятым ребёнком. Детство и юность поэта прошли в деревне </a:t>
            </a:r>
            <a:r>
              <a:rPr lang="ru-RU" sz="39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Марьевка</a:t>
            </a:r>
            <a:r>
              <a:rPr lang="ru-RU" sz="39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Яйского</a:t>
            </a:r>
            <a:r>
              <a:rPr lang="ru-RU" sz="39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района Кемеровской области. В 1938 году, окончив авиатехникум, В. Фёдоров был направлен на авиационный завод в Иркутске.</a:t>
            </a:r>
            <a:endParaRPr lang="ru-RU" sz="39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57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0"/>
            <a:ext cx="10579100" cy="661670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   </a:t>
            </a:r>
            <a:r>
              <a:rPr lang="ru-RU" sz="36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С 1938 по 1947 год работал на авиационных заводах Сибири в качестве технолога, мастера и старшего мастера. Одновременно писал стихи. В 1939 году в заводской многотиражке Фёдоров напечатал несколько стихотворений и очерков, одно стихотворение в областной комсомольской газете. Затем стихотворения Фёдорова появились в журнале </a:t>
            </a:r>
            <a:r>
              <a:rPr lang="ru-RU" sz="3600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«Сибирские огни». </a:t>
            </a:r>
            <a:r>
              <a:rPr lang="ru-RU" sz="36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Небольшой цикл стихов вошел в коллективный сборник </a:t>
            </a:r>
            <a:r>
              <a:rPr lang="ru-RU" sz="3600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«Родина», </a:t>
            </a:r>
            <a:r>
              <a:rPr lang="ru-RU" sz="36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изданный в Новосибирске в 1944 году. В это же время поступил на заочное отделение Литературного института. В 1947 году увидела свет первая книга В. Д. Фёдорова </a:t>
            </a:r>
            <a:r>
              <a:rPr lang="ru-RU" sz="3600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«Лирическая трилогия». 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335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900" y="0"/>
            <a:ext cx="10299700" cy="685800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 В 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стихах поэта отразились пройденный им жизненный путь, судьбы людей, которых он встретил в родном краю. О широте и глубине интересов Фёдорова свидетельствует и его работа как переводчика. Значительным вкладом в русскую литературу явились его переводы классиков Востока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И.Насими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и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А.Навои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Фёдоров перевел также стихи поэтов Украины (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Ю.Герасименко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С.Мушник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В.Бондарь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), Кавказа и Закавказья (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А.Исаакян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А.Граши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М.Геттуев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), Прибалтики (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Я.Райнис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А.Таммсааре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), Болгарии (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Л.Стефанова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Д.Методиев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П.Матеев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), Венгрии (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А.Мезеи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), Испании (</a:t>
            </a:r>
            <a:r>
              <a:rPr lang="ru-RU" sz="3200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Р.Альберти</a:t>
            </a:r>
            <a:r>
              <a:rPr lang="ru-RU" sz="32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) и др.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518" y="4343400"/>
            <a:ext cx="3548981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70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00" y="520700"/>
            <a:ext cx="11264900" cy="4965700"/>
          </a:xfrm>
        </p:spPr>
        <p:txBody>
          <a:bodyPr>
            <a:normAutofit fontScale="90000"/>
          </a:bodyPr>
          <a:lstStyle/>
          <a:p>
            <a:pPr marL="457200" fontAlgn="base">
              <a:lnSpc>
                <a:spcPct val="107000"/>
              </a:lnSpc>
              <a:spcAft>
                <a:spcPts val="0"/>
              </a:spcAft>
            </a:pPr>
            <a:r>
              <a:rPr lang="ru-RU" sz="31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3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Награды </a:t>
            </a:r>
            <a:r>
              <a:rPr lang="ru-RU" sz="3600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премии В.Д. Федорова</a:t>
            </a:r>
            <a:r>
              <a:rPr lang="ru-RU" sz="49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31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премия СССР (1979) - за лирические стихи и поэмы последних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  <a: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31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премия РСФСР имени М. Горького (1968) - за книгу стихов «Третьи петухи» (1966) и поэму «Седьмое небо» (1968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орден </a:t>
            </a:r>
            <a:r>
              <a:rPr lang="ru-RU" sz="31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Октябрьской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революции;</a:t>
            </a:r>
            <a: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31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ордена Трудового Красного Знамени</a:t>
            </a:r>
            <a: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орден </a:t>
            </a:r>
            <a:r>
              <a:rPr lang="ru-RU" sz="31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Кемеровской области «Доблесть Кузбасса» (Постановление Совета народных депутатов Кемеровской области от 4 сентября 2003 г. N 86</a:t>
            </a:r>
            <a:r>
              <a:rPr lang="ru-RU" sz="31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589212" y="4390528"/>
            <a:ext cx="8915399" cy="5447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851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139700"/>
            <a:ext cx="10553700" cy="6858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Яркие 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стихи В. Фёдорова нашли своего читателя, гражданская лирика поэта широко известна в России и за рубежом. В стихах поэта отразились пройденный им жизненный путь, судьбы людей, которых он встретил в родном краю.</a:t>
            </a:r>
            <a:r>
              <a:rPr lang="ru-RU" sz="28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горит моя заря,</a:t>
            </a:r>
            <a:b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Пока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живы мои желанья,</a:t>
            </a:r>
            <a:b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Хочу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славы, а признанья</a:t>
            </a:r>
            <a:b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Того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прожил я не зря.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3048000"/>
            <a:ext cx="41275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15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03200"/>
            <a:ext cx="10820400" cy="55626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Василий </a:t>
            </a:r>
            <a:r>
              <a:rPr lang="ru-RU" sz="36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Фёдоров – также автор двух повестей – «Зрелость»(1953) и «Добровольцы» (1955), поэм «Ленинский подарок»(1954), «Проданная Венера»(1958), «Женитьба Дон-Жуана»(1977). В 1979 году Фёдоров удостоен Государственной премии СССР за лирические стихи и поэмы. Василий Фёдоров награжден тремя орденами: двумя – Трудового Красного Знамени и орденом Октябрьской революции. Поэта не стало 19 апреля 1984.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483100"/>
            <a:ext cx="8915399" cy="2235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300" y="4483100"/>
            <a:ext cx="33528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50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01600"/>
            <a:ext cx="10477500" cy="28829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настоящее время в селе </a:t>
            </a:r>
            <a:r>
              <a:rPr lang="ru-RU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Марьевка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Яйского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Кемеровской области открыт литературно мемориальный музей имени Василия Дмитриевича Фёдорова. Основной фонд музея состоит из личных вещей и книг поэта, которые передала его жена Лариса Фёдорова.</a:t>
            </a:r>
            <a:r>
              <a:rPr lang="ru-RU" sz="28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3120670"/>
            <a:ext cx="3848100" cy="373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318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368</Words>
  <Application>Microsoft Office PowerPoint</Application>
  <PresentationFormat>Широкоэкранный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Monotype Corsiva</vt:lpstr>
      <vt:lpstr>Times New Roman</vt:lpstr>
      <vt:lpstr>Wingdings 3</vt:lpstr>
      <vt:lpstr>Легкий дым</vt:lpstr>
      <vt:lpstr>К 100-летию  Василия Дмитриевича Федорова </vt:lpstr>
      <vt:lpstr>Федоров Василий Дмитриевич 23.02.1918-19.04.1984</vt:lpstr>
      <vt:lpstr>Биография </vt:lpstr>
      <vt:lpstr>    С 1938 по 1947 год работал на авиационных заводах Сибири в качестве технолога, мастера и старшего мастера. Одновременно писал стихи. В 1939 году в заводской многотиражке Фёдоров напечатал несколько стихотворений и очерков, одно стихотворение в областной комсомольской газете. Затем стихотворения Фёдорова появились в журнале «Сибирские огни». Небольшой цикл стихов вошел в коллективный сборник «Родина», изданный в Новосибирске в 1944 году. В это же время поступил на заочное отделение Литературного института. В 1947 году увидела свет первая книга В. Д. Фёдорова «Лирическая трилогия». </vt:lpstr>
      <vt:lpstr>   В стихах поэта отразились пройденный им жизненный путь, судьбы людей, которых он встретил в родном краю. О широте и глубине интересов Фёдорова свидетельствует и его работа как переводчика. Значительным вкладом в русскую литературу явились его переводы классиков Востока И.Насими и А.Навои. Фёдоров перевел также стихи поэтов Украины (Ю.Герасименко, С.Мушник, В.Бондарь), Кавказа и Закавказья (А.Исаакян, А.Граши, М.Геттуев), Прибалтики (Я.Райнис, А.Таммсааре), Болгарии (Л.Стефанова, Д.Методиев, П.Матеев), Венгрии (А.Мезеи), Испании (Р.Альберти) и др.</vt:lpstr>
      <vt:lpstr>                                      Награды и премии В.Д. Федорова - Государственная премия СССР (1979) - за лирические стихи и поэмы последних лет; - Государственная премия РСФСР имени М. Горького (1968) - за книгу стихов «Третьи петухи» (1966) и поэму «Седьмое небо» (1968); - орден Октябрьской революции; - два ордена Трудового Красного Знамени - орден Кемеровской области «Доблесть Кузбасса» (Постановление Совета народных депутатов Кемеровской области от 4 сентября 2003 г. N 86). </vt:lpstr>
      <vt:lpstr>    Яркие стихи В. Фёдорова нашли своего читателя, гражданская лирика поэта широко известна в России и за рубежом. В стихах поэта отразились пройденный им жизненный путь, судьбы людей, которых он встретил в родном краю.                                                              Пока горит моя заря,                                          Пока живы мои желанья,                                          Хочу не славы, а признанья                                          Того, что прожил я не зря.</vt:lpstr>
      <vt:lpstr>       Василий Фёдоров – также автор двух повестей – «Зрелость»(1953) и «Добровольцы» (1955), поэм «Ленинский подарок»(1954), «Проданная Венера»(1958), «Женитьба Дон-Жуана»(1977). В 1979 году Фёдоров удостоен Государственной премии СССР за лирические стихи и поэмы. Василий Фёдоров награжден тремя орденами: двумя – Трудового Красного Знамени и орденом Октябрьской революции. Поэта не стало 19 апреля 1984. </vt:lpstr>
      <vt:lpstr>     В настоящее время в селе Марьевка Яйского района Кемеровской области открыт литературно мемориальный музей имени Василия Дмитриевича Фёдорова. Основной фонд музея состоит из личных вещей и книг поэта, которые передала его жена Лариса Фёдорова. </vt:lpstr>
      <vt:lpstr>Презентация PowerPoint</vt:lpstr>
      <vt:lpstr>Прощай, село! Я сын твоих полей. Мне мил простор твоих зеленых пашен… Мою страну Не обойдешь в года. Есть много мест, Прославленных другими, Но никому я счастья не отдам Носить твое немеркнущее имя. Промчится время – много, много лет Посмотрят люди, спросят мимоходом: – Откуда он? – И скажут им в ответ: – Он – марьевский И поступью и родом.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Федоров Василий Дмитриевич 23.02.1918-19.04.1984</dc:title>
  <dc:creator>USer</dc:creator>
  <cp:lastModifiedBy>USer</cp:lastModifiedBy>
  <cp:revision>7</cp:revision>
  <dcterms:created xsi:type="dcterms:W3CDTF">2018-02-07T09:48:56Z</dcterms:created>
  <dcterms:modified xsi:type="dcterms:W3CDTF">2018-02-07T10:41:33Z</dcterms:modified>
</cp:coreProperties>
</file>